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95" r:id="rId2"/>
    <p:sldId id="293" r:id="rId3"/>
    <p:sldId id="256" r:id="rId4"/>
    <p:sldId id="291" r:id="rId5"/>
    <p:sldId id="292" r:id="rId6"/>
    <p:sldId id="294" r:id="rId7"/>
    <p:sldId id="296" r:id="rId8"/>
    <p:sldId id="297" r:id="rId9"/>
    <p:sldId id="290" r:id="rId10"/>
    <p:sldId id="257" r:id="rId11"/>
    <p:sldId id="258" r:id="rId12"/>
    <p:sldId id="365" r:id="rId13"/>
    <p:sldId id="366" r:id="rId14"/>
    <p:sldId id="259" r:id="rId15"/>
    <p:sldId id="260" r:id="rId16"/>
    <p:sldId id="262" r:id="rId17"/>
    <p:sldId id="263" r:id="rId18"/>
    <p:sldId id="264" r:id="rId19"/>
    <p:sldId id="265" r:id="rId20"/>
    <p:sldId id="278" r:id="rId21"/>
    <p:sldId id="267" r:id="rId22"/>
    <p:sldId id="268" r:id="rId23"/>
    <p:sldId id="269" r:id="rId24"/>
    <p:sldId id="270" r:id="rId25"/>
    <p:sldId id="271" r:id="rId26"/>
    <p:sldId id="272" r:id="rId27"/>
    <p:sldId id="279" r:id="rId28"/>
    <p:sldId id="273" r:id="rId29"/>
    <p:sldId id="274" r:id="rId30"/>
    <p:sldId id="275" r:id="rId31"/>
    <p:sldId id="276" r:id="rId32"/>
    <p:sldId id="277" r:id="rId33"/>
    <p:sldId id="280" r:id="rId34"/>
    <p:sldId id="281" r:id="rId35"/>
    <p:sldId id="282" r:id="rId36"/>
    <p:sldId id="283" r:id="rId37"/>
    <p:sldId id="284" r:id="rId38"/>
    <p:sldId id="285" r:id="rId39"/>
    <p:sldId id="28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4B674-298F-454E-A5F3-41720AE1B7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60CC0-8F84-4538-9A83-0274571721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76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46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802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11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02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72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9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463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431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132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9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88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1248-BD16-48CF-96D1-99A12833E1E7}" type="datetimeFigureOut">
              <a:rPr lang="en-IN" smtClean="0"/>
              <a:t>09-09-2021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5762-4788-4B6E-B7E0-4A6737955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2990" y="1071923"/>
            <a:ext cx="90656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 smtClean="0"/>
              <a:t>                                                                       What is a function</a:t>
            </a:r>
          </a:p>
          <a:p>
            <a:endParaRPr lang="en-IN" sz="8000" dirty="0" smtClean="0"/>
          </a:p>
          <a:p>
            <a:r>
              <a:rPr lang="en-IN" sz="8000" dirty="0"/>
              <a:t> </a:t>
            </a:r>
            <a:r>
              <a:rPr lang="en-IN" sz="8000" dirty="0" smtClean="0"/>
              <a:t>              f(x)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0851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84" y="2943498"/>
            <a:ext cx="1756599" cy="63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4923" y="-354658"/>
            <a:ext cx="12706923" cy="75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0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83" y="1603852"/>
            <a:ext cx="7315834" cy="36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31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42" y="2194417"/>
            <a:ext cx="5836049" cy="3666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5017" y="783771"/>
            <a:ext cx="698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Finding the limit from both direction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5436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43" y="1390473"/>
            <a:ext cx="8009314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323" y="1302836"/>
            <a:ext cx="6843353" cy="4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13" y="1401904"/>
            <a:ext cx="5006774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789" y="1333318"/>
            <a:ext cx="6942422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427" y="1199957"/>
            <a:ext cx="7209145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99" y="1131371"/>
            <a:ext cx="4869602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67" y="1279060"/>
            <a:ext cx="4358197" cy="27743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079" y="1696722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function</a:t>
            </a:r>
            <a:r>
              <a:rPr lang="en-US" sz="2400" dirty="0">
                <a:solidFill>
                  <a:srgbClr val="444444"/>
                </a:solidFill>
                <a:latin typeface="KaTeX_Main"/>
              </a:rPr>
              <a:t>, </a:t>
            </a:r>
            <a:r>
              <a:rPr lang="en-US" sz="2400" dirty="0"/>
              <a:t>in mathematics, an expression, rule, or law that defines a relationship between one variable (the independent variable) and another variable (the dependent variable).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1532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20" y="2331625"/>
            <a:ext cx="5296359" cy="2194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43" y="951940"/>
            <a:ext cx="5311600" cy="373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25" y="2708222"/>
            <a:ext cx="5288738" cy="33226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562" y="2769187"/>
            <a:ext cx="4099915" cy="32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53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59" y="1337128"/>
            <a:ext cx="7628281" cy="418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9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41" y="1385580"/>
            <a:ext cx="3696020" cy="39475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43" y="1614200"/>
            <a:ext cx="2560542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37" y="497332"/>
            <a:ext cx="3429297" cy="3337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62" y="504952"/>
            <a:ext cx="3741744" cy="33302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370" y="4401022"/>
            <a:ext cx="3756986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41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895" y="1165664"/>
            <a:ext cx="8192210" cy="45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58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123750"/>
            <a:ext cx="8436071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29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0" y="960914"/>
            <a:ext cx="5172891" cy="48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5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634" y="1588594"/>
            <a:ext cx="4595258" cy="40465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92" y="2149266"/>
            <a:ext cx="3063505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12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925" y="1188526"/>
            <a:ext cx="6104149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9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37166" y="1720334"/>
            <a:ext cx="3483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b="0" i="1" dirty="0" smtClean="0">
                <a:solidFill>
                  <a:srgbClr val="444444"/>
                </a:solidFill>
                <a:effectLst/>
                <a:latin typeface="KaTeX_Math"/>
              </a:rPr>
              <a:t>f</a:t>
            </a:r>
            <a:r>
              <a:rPr lang="en-IN" sz="4000" b="0" i="0" dirty="0" smtClean="0">
                <a:solidFill>
                  <a:srgbClr val="444444"/>
                </a:solidFill>
                <a:effectLst/>
                <a:latin typeface="KaTeX_Main"/>
              </a:rPr>
              <a:t>(</a:t>
            </a:r>
            <a:r>
              <a:rPr lang="en-IN" sz="4000" b="0" i="1" dirty="0" smtClean="0">
                <a:solidFill>
                  <a:srgbClr val="444444"/>
                </a:solidFill>
                <a:effectLst/>
                <a:latin typeface="KaTeX_Math"/>
              </a:rPr>
              <a:t>x</a:t>
            </a:r>
            <a:r>
              <a:rPr lang="en-IN" sz="4000" b="0" i="0" dirty="0" smtClean="0">
                <a:solidFill>
                  <a:srgbClr val="444444"/>
                </a:solidFill>
                <a:effectLst/>
                <a:latin typeface="KaTeX_Main"/>
              </a:rPr>
              <a:t>)=5</a:t>
            </a:r>
            <a:r>
              <a:rPr lang="en-IN" sz="4000" b="0" i="1" dirty="0" smtClean="0">
                <a:solidFill>
                  <a:srgbClr val="444444"/>
                </a:solidFill>
                <a:effectLst/>
                <a:latin typeface="KaTeX_Math"/>
              </a:rPr>
              <a:t>x</a:t>
            </a:r>
            <a:r>
              <a:rPr lang="en-IN" sz="4000" b="0" i="0" dirty="0" smtClean="0">
                <a:solidFill>
                  <a:srgbClr val="444444"/>
                </a:solidFill>
                <a:effectLst/>
                <a:latin typeface="KaTeX_Main"/>
              </a:rPr>
              <a:t>−3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9391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1" y="1694800"/>
            <a:ext cx="6050804" cy="2423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32" y="1694800"/>
            <a:ext cx="4305673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84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1" y="2106815"/>
            <a:ext cx="6424217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4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000" y="401664"/>
            <a:ext cx="3772227" cy="4115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13" y="1440007"/>
            <a:ext cx="8916173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5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89" y="177609"/>
            <a:ext cx="9290371" cy="64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87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324" y="834165"/>
            <a:ext cx="7285351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27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80" y="85068"/>
            <a:ext cx="10760957" cy="62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61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8034" y="2272938"/>
            <a:ext cx="90656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                                                                </a:t>
            </a:r>
            <a:r>
              <a:rPr lang="en-IN" sz="9600" dirty="0" smtClean="0"/>
              <a:t>CONTINUITY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2075225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906561"/>
            <a:ext cx="9617273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79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00" y="1168663"/>
            <a:ext cx="8945642" cy="486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52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1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27863" y="1580997"/>
            <a:ext cx="4815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0" i="1" dirty="0" smtClean="0">
                <a:solidFill>
                  <a:srgbClr val="444444"/>
                </a:solidFill>
                <a:effectLst/>
                <a:latin typeface="KaTeX_Math"/>
              </a:rPr>
              <a:t>f</a:t>
            </a:r>
            <a:r>
              <a:rPr lang="en-IN" sz="3600" b="0" i="0" dirty="0" smtClean="0">
                <a:solidFill>
                  <a:srgbClr val="444444"/>
                </a:solidFill>
                <a:effectLst/>
                <a:latin typeface="KaTeX_Main"/>
              </a:rPr>
              <a:t>(5)= 5(5)-3</a:t>
            </a:r>
          </a:p>
          <a:p>
            <a:r>
              <a:rPr lang="en-IN" sz="3600" dirty="0">
                <a:solidFill>
                  <a:srgbClr val="444444"/>
                </a:solidFill>
                <a:latin typeface="KaTeX_Main"/>
              </a:rPr>
              <a:t> </a:t>
            </a:r>
            <a:r>
              <a:rPr lang="en-IN" sz="3600" dirty="0" smtClean="0">
                <a:solidFill>
                  <a:srgbClr val="444444"/>
                </a:solidFill>
                <a:latin typeface="KaTeX_Main"/>
              </a:rPr>
              <a:t>     = 25-3</a:t>
            </a:r>
          </a:p>
          <a:p>
            <a:r>
              <a:rPr lang="en-IN" sz="3600" dirty="0">
                <a:solidFill>
                  <a:srgbClr val="444444"/>
                </a:solidFill>
                <a:latin typeface="KaTeX_Main"/>
              </a:rPr>
              <a:t> </a:t>
            </a:r>
            <a:r>
              <a:rPr lang="en-IN" sz="3600" dirty="0" smtClean="0">
                <a:solidFill>
                  <a:srgbClr val="444444"/>
                </a:solidFill>
                <a:latin typeface="KaTeX_Main"/>
              </a:rPr>
              <a:t>     = 22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80985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91" y="1300697"/>
            <a:ext cx="3490262" cy="33683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02206" y="2234138"/>
            <a:ext cx="2225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i="1" dirty="0" smtClean="0">
                <a:solidFill>
                  <a:srgbClr val="444444"/>
                </a:solidFill>
                <a:latin typeface="KaTeX_Math"/>
              </a:rPr>
              <a:t>f</a:t>
            </a:r>
            <a:r>
              <a:rPr lang="en-IN" sz="3600" dirty="0" smtClean="0">
                <a:solidFill>
                  <a:srgbClr val="444444"/>
                </a:solidFill>
                <a:latin typeface="KaTeX_Main"/>
              </a:rPr>
              <a:t>(</a:t>
            </a:r>
            <a:r>
              <a:rPr lang="en-IN" sz="3600" i="1" dirty="0" smtClean="0">
                <a:solidFill>
                  <a:srgbClr val="444444"/>
                </a:solidFill>
                <a:latin typeface="KaTeX_Math"/>
              </a:rPr>
              <a:t>2</a:t>
            </a:r>
            <a:r>
              <a:rPr lang="en-IN" sz="3600" dirty="0" smtClean="0">
                <a:solidFill>
                  <a:srgbClr val="444444"/>
                </a:solidFill>
                <a:latin typeface="KaTeX_Main"/>
              </a:rPr>
              <a:t>)= ?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78416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6354" y="792705"/>
            <a:ext cx="104154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Roboto"/>
              </a:rPr>
              <a:t>Vertical Line Test:</a:t>
            </a:r>
          </a:p>
          <a:p>
            <a:endParaRPr lang="en-US" b="0" i="0" dirty="0" smtClean="0">
              <a:solidFill>
                <a:srgbClr val="333333"/>
              </a:solidFill>
              <a:effectLst/>
              <a:latin typeface="Roboto"/>
            </a:endParaRP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Vertical line test is used to determine whether a curve is a  function or not. If any curve cuts a vertical line at more than one points then the curve is not a function.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126" y="2960281"/>
            <a:ext cx="3921707" cy="27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8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383" y="58847"/>
            <a:ext cx="885661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effectLst/>
                <a:latin typeface="Roboto"/>
              </a:rPr>
              <a:t>Types of Functions</a:t>
            </a:r>
          </a:p>
          <a:p>
            <a:endParaRPr lang="en-US" b="1" i="0" dirty="0" smtClean="0">
              <a:effectLst/>
              <a:latin typeface="Roboto"/>
            </a:endParaRP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Roboto"/>
              </a:rPr>
              <a:t>There are various types of functions in mathematics which are explained below in detail. The different function types covered here are:</a:t>
            </a:r>
          </a:p>
          <a:p>
            <a:endParaRPr lang="en-US" sz="1600" b="0" i="0" dirty="0" smtClean="0">
              <a:solidFill>
                <a:srgbClr val="333333"/>
              </a:solidFill>
              <a:effectLst/>
              <a:latin typeface="Roboto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One – one function (Injective function)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Many – one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Onto – function (Surjective Function)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Into –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Polynomial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Linear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Identical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Quadratic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Rational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Algebraic Functions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Cubic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Modulus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err="1" smtClean="0">
                <a:solidFill>
                  <a:srgbClr val="333333"/>
                </a:solidFill>
                <a:effectLst/>
                <a:latin typeface="Roboto"/>
              </a:rPr>
              <a:t>Signum</a:t>
            </a: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Greatest Integer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Fractional Part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Even and Odd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Periodic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Composite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Constant Function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b="0" i="0" dirty="0" smtClean="0">
                <a:solidFill>
                  <a:srgbClr val="333333"/>
                </a:solidFill>
                <a:effectLst/>
                <a:latin typeface="Roboto"/>
              </a:rPr>
              <a:t>Identity Function</a:t>
            </a:r>
            <a:endParaRPr lang="en-US" sz="1600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160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719855"/>
            <a:ext cx="7271396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1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685" y="2394858"/>
            <a:ext cx="90656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                                                                </a:t>
            </a:r>
            <a:r>
              <a:rPr lang="en-IN" sz="9600" dirty="0" smtClean="0"/>
              <a:t>LIMIT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426815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1243</TotalTime>
  <Words>140</Words>
  <Application>Microsoft Office PowerPoint</Application>
  <PresentationFormat>Widescreen</PresentationFormat>
  <Paragraphs>40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KaTeX_Main</vt:lpstr>
      <vt:lpstr>KaTeX_Math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41</cp:revision>
  <dcterms:created xsi:type="dcterms:W3CDTF">2021-09-05T14:42:22Z</dcterms:created>
  <dcterms:modified xsi:type="dcterms:W3CDTF">2021-09-09T12:09:38Z</dcterms:modified>
</cp:coreProperties>
</file>